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94" r:id="rId4"/>
    <p:sldId id="300" r:id="rId5"/>
    <p:sldId id="266" r:id="rId6"/>
    <p:sldId id="26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10" r:id="rId19"/>
    <p:sldId id="308" r:id="rId20"/>
    <p:sldId id="273" r:id="rId21"/>
    <p:sldId id="262" r:id="rId22"/>
    <p:sldId id="292" r:id="rId23"/>
    <p:sldId id="272" r:id="rId24"/>
    <p:sldId id="302" r:id="rId25"/>
    <p:sldId id="309" r:id="rId26"/>
    <p:sldId id="307" r:id="rId27"/>
    <p:sldId id="27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0000"/>
    <a:srgbClr val="663300"/>
    <a:srgbClr val="E4CF80"/>
    <a:srgbClr val="A67C06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2" autoAdjust="0"/>
    <p:restoredTop sz="94660"/>
  </p:normalViewPr>
  <p:slideViewPr>
    <p:cSldViewPr>
      <p:cViewPr>
        <p:scale>
          <a:sx n="103" d="100"/>
          <a:sy n="103" d="100"/>
        </p:scale>
        <p:origin x="-390" y="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Slon%20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Ferz%20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Korol%20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Peshka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megachess.net/content/School/Book/Pawn%202.jpg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Ladia%20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Dopolnenie/kon%201.jpg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megachess.net/content/School/Book/Dopolnenie/kon%202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img-fotki.yandex.ru/get/5817/81454286.33c/0_87825_1e00b72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1" y="1196976"/>
            <a:ext cx="6912942" cy="28392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«Учимся играть в шахматы – игровые ситуации для дошкольников»</a:t>
            </a:r>
          </a:p>
        </p:txBody>
      </p:sp>
      <p:sp>
        <p:nvSpPr>
          <p:cNvPr id="6" name="Лента лицом вниз 5"/>
          <p:cNvSpPr/>
          <p:nvPr/>
        </p:nvSpPr>
        <p:spPr>
          <a:xfrm>
            <a:off x="285720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33375"/>
            <a:ext cx="6500812" cy="714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ШАХМАТНОЕ КОРОЛЕВСТВО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5949279"/>
            <a:ext cx="1471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Подготовила</a:t>
            </a:r>
            <a:r>
              <a:rPr lang="en-US" sz="1000" dirty="0" smtClean="0"/>
              <a:t>:</a:t>
            </a:r>
            <a:endParaRPr lang="ru-RU" sz="1000" dirty="0" smtClean="0"/>
          </a:p>
          <a:p>
            <a:r>
              <a:rPr lang="ru-RU" sz="1000" dirty="0" smtClean="0"/>
              <a:t>Воспитатель   Голованова Н.А.</a:t>
            </a:r>
            <a:endParaRPr lang="ru-RU" sz="1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6631" name="Picture 10" descr="i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484313"/>
            <a:ext cx="413861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39750" y="5830888"/>
            <a:ext cx="37449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Меж коней заключены</a:t>
            </a:r>
            <a:endParaRPr lang="ru-RU"/>
          </a:p>
          <a:p>
            <a:pPr algn="ctr"/>
            <a:r>
              <a:rPr lang="ru-RU" b="1" i="1"/>
              <a:t>Наши славные слоны.</a:t>
            </a:r>
          </a:p>
        </p:txBody>
      </p:sp>
      <p:pic>
        <p:nvPicPr>
          <p:cNvPr id="26633" name="Picture 7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73238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 descr="i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773238"/>
            <a:ext cx="1655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7654" name="Picture 2" descr="Sl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412875"/>
            <a:ext cx="46085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55650" y="5229225"/>
            <a:ext cx="7056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Слон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может передвигаться на любое количество полей по диагонали. Существуют белопольные и чернопольные слоны, которые передвигаются только по белым или только по черным полям.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i_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40338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39750" y="1484313"/>
            <a:ext cx="33131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И ещё два поля есть,</a:t>
            </a:r>
            <a:endParaRPr lang="ru-RU"/>
          </a:p>
          <a:p>
            <a:pPr algn="ctr"/>
            <a:r>
              <a:rPr lang="ru-RU" b="1" i="1"/>
              <a:t>А на них король и ферзь.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611188" y="5734050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Запомните</a:t>
            </a:r>
            <a:r>
              <a:rPr lang="ru-RU" b="1"/>
              <a:t>: </a:t>
            </a:r>
            <a:r>
              <a:rPr lang="ru-RU" b="1">
                <a:solidFill>
                  <a:schemeClr val="hlink"/>
                </a:solidFill>
              </a:rPr>
              <a:t>белый ферзь всегда стоит на белом поле, а черный ферзь на черном поле.</a:t>
            </a:r>
          </a:p>
          <a:p>
            <a:r>
              <a:rPr lang="ru-RU" b="1">
                <a:solidFill>
                  <a:schemeClr val="hlink"/>
                </a:solidFill>
              </a:rPr>
              <a:t>Шахматисты говорят так: «Ферзь любит свой цвет».</a:t>
            </a:r>
            <a:r>
              <a:rPr lang="ru-RU" b="1"/>
              <a:t> </a:t>
            </a:r>
          </a:p>
        </p:txBody>
      </p:sp>
      <p:pic>
        <p:nvPicPr>
          <p:cNvPr id="28681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21605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6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205038"/>
            <a:ext cx="1873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9702" name="Picture 2" descr="http://www.megachess.net/content/School/Book/Ferz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412875"/>
            <a:ext cx="48244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468313" y="5191125"/>
            <a:ext cx="712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Ферзь –</a:t>
            </a:r>
            <a:r>
              <a:rPr lang="ru-RU" sz="2400"/>
              <a:t> </a:t>
            </a:r>
            <a:r>
              <a:rPr lang="ru-RU" sz="2400" b="1">
                <a:solidFill>
                  <a:schemeClr val="hlink"/>
                </a:solidFill>
              </a:rPr>
              <a:t>это советник короля и самая сильная фигура шахматного войска. Передвигается на любое количество полей в любом направлении.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Chess ki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341438"/>
            <a:ext cx="44640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Заголовок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516563"/>
            <a:ext cx="6767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539750" y="5157788"/>
            <a:ext cx="627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Король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– самая главная фигура в королевстве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4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611188" y="5661025"/>
            <a:ext cx="28321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А теперь без спешки</a:t>
            </a:r>
            <a:endParaRPr lang="ru-RU"/>
          </a:p>
          <a:p>
            <a:pPr algn="ctr"/>
            <a:r>
              <a:rPr lang="ru-RU" b="1" i="1"/>
              <a:t>Идут на место пешки.</a:t>
            </a:r>
          </a:p>
        </p:txBody>
      </p:sp>
      <p:pic>
        <p:nvPicPr>
          <p:cNvPr id="31751" name="Picture 11" descr="i_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485900"/>
            <a:ext cx="41767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041525"/>
            <a:ext cx="3600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Paw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412875"/>
            <a:ext cx="410368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Paw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412875"/>
            <a:ext cx="40338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50825" y="4933950"/>
            <a:ext cx="482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может за один ход продвинуться на одно поле прямо вперед, а при первом ходе на два поля. 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5148263" y="4979988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«бьет» чужую фигуру вперед по диагонали.</a:t>
            </a:r>
            <a:r>
              <a:rPr lang="ru-RU" b="1"/>
              <a:t> 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250825" y="5848350"/>
            <a:ext cx="7993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Добравшуюся до противоположного края доски пешку можно обменять на любую пленную фигуру, даже – ферзя. Любая пешечка может превратиться в ферзя.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_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412875"/>
            <a:ext cx="467201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250825" y="5805488"/>
            <a:ext cx="7634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</a:rPr>
              <a:t>Именно из этого положения начинается любая настоящая шахматная партия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188913"/>
            <a:ext cx="8497888" cy="151130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Игра «Кто быстрее соберет фигуры для сражения»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7306666-scattered-chess-pie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73238"/>
            <a:ext cx="5545137" cy="482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63802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10715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0" y="0"/>
            <a:ext cx="43815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                                                                         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84213" y="1901300"/>
            <a:ext cx="7993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 dirty="0"/>
              <a:t>- А сейчас мы с вами превратимся в пешек:</a:t>
            </a:r>
            <a:endParaRPr lang="ru-RU" sz="2400" dirty="0"/>
          </a:p>
          <a:p>
            <a:r>
              <a:rPr lang="ru-RU" sz="2400" b="1" i="1" dirty="0"/>
              <a:t>Ну- ка, пешки, поиграем.</a:t>
            </a:r>
            <a:endParaRPr lang="ru-RU" sz="2400" dirty="0"/>
          </a:p>
          <a:p>
            <a:r>
              <a:rPr lang="ru-RU" sz="2400" b="1" i="1" dirty="0"/>
              <a:t>Головой мы повращаем</a:t>
            </a:r>
            <a:endParaRPr lang="ru-RU" sz="2400" dirty="0"/>
          </a:p>
          <a:p>
            <a:r>
              <a:rPr lang="ru-RU" sz="2400" b="1" i="1" dirty="0"/>
              <a:t>Вправо – влево, а потом       (вращение головой)</a:t>
            </a:r>
            <a:endParaRPr lang="ru-RU" sz="2400" dirty="0"/>
          </a:p>
          <a:p>
            <a:r>
              <a:rPr lang="ru-RU" sz="2400" b="1" i="1" dirty="0"/>
              <a:t>3- 4, приседаем,</a:t>
            </a:r>
            <a:endParaRPr lang="ru-RU" sz="2400" dirty="0"/>
          </a:p>
          <a:p>
            <a:r>
              <a:rPr lang="ru-RU" sz="2400" b="1" i="1" dirty="0"/>
              <a:t>Наши ножки разомнём.               (приседания)</a:t>
            </a:r>
            <a:endParaRPr lang="ru-RU" sz="2400" dirty="0"/>
          </a:p>
          <a:p>
            <a:r>
              <a:rPr lang="ru-RU" sz="2400" b="1" i="1" dirty="0"/>
              <a:t>1,2,3 – на месте шаг.</a:t>
            </a:r>
            <a:endParaRPr lang="ru-RU" sz="2400" dirty="0"/>
          </a:p>
          <a:p>
            <a:r>
              <a:rPr lang="ru-RU" sz="2400" b="1" i="1" dirty="0"/>
              <a:t>Встали пешки дружно в ряд.</a:t>
            </a:r>
            <a:endParaRPr lang="ru-RU" sz="2400" dirty="0"/>
          </a:p>
          <a:p>
            <a:r>
              <a:rPr lang="ru-RU" sz="2400" b="1" i="1" dirty="0"/>
              <a:t>Мы размялись от души,</a:t>
            </a:r>
            <a:endParaRPr lang="ru-RU" sz="2400" dirty="0"/>
          </a:p>
          <a:p>
            <a:r>
              <a:rPr lang="ru-RU" sz="2400" b="1" i="1" dirty="0" smtClean="0"/>
              <a:t>На места мы </a:t>
            </a:r>
            <a:r>
              <a:rPr lang="ru-RU" sz="2400" b="1" i="1" dirty="0"/>
              <a:t>вновь спешим.  (садятся </a:t>
            </a:r>
            <a:r>
              <a:rPr lang="ru-RU" sz="2400" b="1" i="1" dirty="0" smtClean="0"/>
              <a:t>на стулья)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7653026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6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673" y="26064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64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Weni.Ru - Объекты, разное - Скачать обои - Шахматы. шахматы, доска, фигуры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891" y="3279027"/>
            <a:ext cx="2160792" cy="162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5419725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абличка 6"/>
          <p:cNvSpPr/>
          <p:nvPr/>
        </p:nvSpPr>
        <p:spPr>
          <a:xfrm>
            <a:off x="285749" y="332656"/>
            <a:ext cx="8569852" cy="1069851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680" y="460703"/>
            <a:ext cx="810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превосходная школа последовательного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логического</a:t>
            </a:r>
          </a:p>
          <a:p>
            <a:pPr lvl="0"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мышления».  (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Г.Клаус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Картинки  игр на улиц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43" y="5013176"/>
            <a:ext cx="2021640" cy="140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752"/>
            <a:ext cx="2016223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24775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latin typeface="Century Gothic" pitchFamily="34" charset="0"/>
              </a:rPr>
              <a:t>Игра «Волшебный мешочек»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85750" y="1571625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584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FiguriProches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84313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AutoShape 12" descr="205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9" name="Picture 14" descr="2058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429000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ферз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сл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73238"/>
            <a:ext cx="41449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1525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кор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41052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лад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557338"/>
            <a:ext cx="40370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357188"/>
            <a:ext cx="8429625" cy="785812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3300"/>
                </a:solidFill>
                <a:latin typeface="Century Gothic" pitchFamily="34" charset="0"/>
              </a:rPr>
              <a:t>Игра «Найди пару»</a:t>
            </a:r>
            <a:endParaRPr lang="ru-RU" sz="36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994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665287" y="3715535"/>
            <a:ext cx="48736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 dirty="0"/>
              <a:t>На черно-белом  крылечке сидели:</a:t>
            </a:r>
            <a:endParaRPr lang="ru-RU" dirty="0"/>
          </a:p>
          <a:p>
            <a:pPr algn="ctr"/>
            <a:r>
              <a:rPr lang="ru-RU" b="1" i="1" dirty="0"/>
              <a:t>Король, Королева, Два офицера,</a:t>
            </a:r>
            <a:endParaRPr lang="ru-RU" dirty="0"/>
          </a:p>
          <a:p>
            <a:pPr algn="ctr"/>
            <a:r>
              <a:rPr lang="ru-RU" b="1" i="1" dirty="0"/>
              <a:t>У них— два Коня,  по углам— две Ладьи,</a:t>
            </a:r>
            <a:endParaRPr lang="ru-RU" dirty="0"/>
          </a:p>
          <a:p>
            <a:pPr algn="ctr"/>
            <a:r>
              <a:rPr lang="ru-RU" b="1" i="1" dirty="0"/>
              <a:t>И строй солдат,  что стоит впереди.</a:t>
            </a:r>
            <a:endParaRPr lang="ru-RU" dirty="0"/>
          </a:p>
          <a:p>
            <a:pPr algn="ctr"/>
            <a:r>
              <a:rPr lang="ru-RU" b="1" i="1" dirty="0"/>
              <a:t> Пару скорее свою ты найди!</a:t>
            </a:r>
          </a:p>
        </p:txBody>
      </p:sp>
      <p:pic>
        <p:nvPicPr>
          <p:cNvPr id="39945" name="Picture 9" descr="pe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033" y="1152333"/>
            <a:ext cx="2166143" cy="2532078"/>
          </a:xfrm>
          <a:prstGeom prst="rect">
            <a:avLst/>
          </a:prstGeom>
          <a:noFill/>
        </p:spPr>
      </p:pic>
      <p:pic>
        <p:nvPicPr>
          <p:cNvPr id="39947" name="Picture 11" descr="pion-no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60828"/>
            <a:ext cx="1319213" cy="1728787"/>
          </a:xfrm>
          <a:prstGeom prst="rect">
            <a:avLst/>
          </a:prstGeom>
          <a:noFill/>
        </p:spPr>
      </p:pic>
      <p:pic>
        <p:nvPicPr>
          <p:cNvPr id="39949" name="Picture 13" descr="depositphotos_9437773-White-horse-ch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152333"/>
            <a:ext cx="1681608" cy="2520950"/>
          </a:xfrm>
          <a:prstGeom prst="rect">
            <a:avLst/>
          </a:prstGeom>
          <a:noFill/>
        </p:spPr>
      </p:pic>
      <p:pic>
        <p:nvPicPr>
          <p:cNvPr id="39950" name="Picture 14" descr="horse-head-chess-piece-outline_318-523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966926"/>
            <a:ext cx="1582737" cy="1727200"/>
          </a:xfrm>
          <a:prstGeom prst="rect">
            <a:avLst/>
          </a:prstGeom>
          <a:noFill/>
        </p:spPr>
      </p:pic>
      <p:pic>
        <p:nvPicPr>
          <p:cNvPr id="39953" name="Picture 17" descr="007_b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070" y="1143000"/>
            <a:ext cx="1682071" cy="2520181"/>
          </a:xfrm>
          <a:prstGeom prst="rect">
            <a:avLst/>
          </a:prstGeom>
          <a:noFill/>
        </p:spPr>
      </p:pic>
      <p:pic>
        <p:nvPicPr>
          <p:cNvPr id="39954" name="Picture 18" descr="reine-noi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0895" y="5093392"/>
            <a:ext cx="1693193" cy="1592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матная задача начального уровня со слон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721" y="2708920"/>
            <a:ext cx="5491575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абличка 2"/>
          <p:cNvSpPr/>
          <p:nvPr/>
        </p:nvSpPr>
        <p:spPr>
          <a:xfrm>
            <a:off x="539428" y="143136"/>
            <a:ext cx="8137152" cy="1023707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Игра </a:t>
            </a: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«Приведение»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843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sz="1400" dirty="0"/>
              <a:t>В праздник Хэллоуин шахматный Слон облачился в привидение, чтобы испугать своих знакомых: Профессора, Алису, Юру, </a:t>
            </a:r>
            <a:r>
              <a:rPr lang="ru-RU" sz="1400" dirty="0" err="1"/>
              <a:t>Правдиша</a:t>
            </a:r>
            <a:r>
              <a:rPr lang="ru-RU" sz="1400" dirty="0"/>
              <a:t> и </a:t>
            </a:r>
            <a:r>
              <a:rPr lang="ru-RU" sz="1400" dirty="0" err="1"/>
              <a:t>Вруниша</a:t>
            </a:r>
            <a:r>
              <a:rPr lang="ru-RU" sz="1400" dirty="0"/>
              <a:t>.</a:t>
            </a:r>
          </a:p>
          <a:p>
            <a:pPr indent="538163" algn="just"/>
            <a:r>
              <a:rPr lang="ru-RU" sz="1400" u="sng" dirty="0"/>
              <a:t>Правила:</a:t>
            </a:r>
            <a:r>
              <a:rPr lang="ru-RU" sz="1400" dirty="0"/>
              <a:t> 1. Слон не может наступать на елки и перепрыгивать через них. </a:t>
            </a:r>
          </a:p>
          <a:p>
            <a:pPr indent="538163" algn="just"/>
            <a:r>
              <a:rPr lang="ru-RU" sz="1400" dirty="0"/>
              <a:t>2. Слон не может стать на клетки, где его может сбить Ладья.</a:t>
            </a:r>
          </a:p>
          <a:p>
            <a:pPr indent="538163" algn="just"/>
            <a:r>
              <a:rPr lang="ru-RU" sz="1400" dirty="0"/>
              <a:t> 3. Чтобы испугать героя, Слон должен наступить на клетку с его изображением.</a:t>
            </a:r>
          </a:p>
          <a:p>
            <a:pPr algn="just"/>
            <a:r>
              <a:rPr lang="ru-RU" sz="1400" dirty="0"/>
              <a:t>Укажи, какое наименьшее количество ходов Слону нужно сделать, чтобы испугать всех персонажей, до которых он может «дотянуться».</a:t>
            </a:r>
          </a:p>
        </p:txBody>
      </p:sp>
    </p:spTree>
    <p:extLst>
      <p:ext uri="{BB962C8B-B14F-4D97-AF65-F5344CB8AC3E}">
        <p14:creationId xmlns:p14="http://schemas.microsoft.com/office/powerpoint/2010/main" xmlns="" val="16055287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Группа Радуга 2018-2020\Фото\Фото 1мл.группа\работа по направлению\DSCN55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29908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абличка 2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211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не только игра, доставляющая детям много радости, удовольствия, но и действенное, эффективное средство их умственного развития.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Ирина\Наши фотографии\2017год Петуха\Апрель\DSCN8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23928" cy="29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maam.ru/upload/blogs/detsad-739950-14691146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9796" r="-2149" b="3504"/>
          <a:stretch/>
        </p:blipFill>
        <p:spPr bwMode="auto">
          <a:xfrm>
            <a:off x="4363096" y="1628800"/>
            <a:ext cx="439037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maam.ru/upload/blogs/detsad-739950-146911380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483" t="-1823" r="7600" b="10918"/>
          <a:stretch/>
        </p:blipFill>
        <p:spPr bwMode="auto">
          <a:xfrm>
            <a:off x="428596" y="4581128"/>
            <a:ext cx="2775252" cy="203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D:\Ирина\Наши фотографии\2017год Петуха\Апрель\12,04,17\DSCN9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10079"/>
            <a:ext cx="2591865" cy="19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ШАХМАТЫ НАПРАВЛЕНИЕ\фотки 34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428736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ШАХМАТЫ НАПРАВЛЕНИЕ\фотки 34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168" y="4214818"/>
            <a:ext cx="2830924" cy="244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DSCN559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35769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19238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бличка 1"/>
          <p:cNvSpPr/>
          <p:nvPr/>
        </p:nvSpPr>
        <p:spPr>
          <a:xfrm>
            <a:off x="250825" y="333375"/>
            <a:ext cx="8497888" cy="115093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Шахматная шкатулка</a:t>
            </a:r>
            <a:r>
              <a:rPr lang="ru-RU" sz="4000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endParaRPr lang="ru-RU" sz="4000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8" t="9483" r="4545" b="10981"/>
          <a:stretch/>
        </p:blipFill>
        <p:spPr bwMode="auto">
          <a:xfrm>
            <a:off x="1685184" y="1916832"/>
            <a:ext cx="5629169" cy="45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31555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900113" y="981075"/>
            <a:ext cx="8069262" cy="3384550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350" y="981075"/>
            <a:ext cx="6624638" cy="2798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за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внимание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545013"/>
            <a:ext cx="4581525" cy="2052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Основные формы работы на занятии: </a:t>
            </a:r>
            <a:r>
              <a:rPr lang="ru-RU" dirty="0"/>
              <a:t>индивидуальные, групповые и </a:t>
            </a:r>
            <a:r>
              <a:rPr lang="ru-RU" dirty="0" smtClean="0"/>
              <a:t>коллективные.</a:t>
            </a:r>
            <a:endParaRPr lang="ru-RU" dirty="0"/>
          </a:p>
          <a:p>
            <a:pPr algn="just"/>
            <a:r>
              <a:rPr lang="ru-RU" b="1" dirty="0"/>
              <a:t>Структура занятия </a:t>
            </a:r>
            <a:r>
              <a:rPr lang="ru-RU" dirty="0"/>
              <a:t>включает в себя изучение теории шахмат через использование дидактических сказок и игровых ситуаций.</a:t>
            </a:r>
          </a:p>
          <a:p>
            <a:pPr algn="just"/>
            <a:r>
              <a:rPr lang="ru-RU" b="1" dirty="0"/>
              <a:t>Для закрепления знаний </a:t>
            </a:r>
            <a:r>
              <a:rPr lang="ru-RU" dirty="0"/>
              <a:t>обучающихся используются дидактические задания и позиции для игровой практики.</a:t>
            </a:r>
          </a:p>
          <a:p>
            <a:pPr algn="just"/>
            <a:r>
              <a:rPr lang="ru-RU" b="1" dirty="0"/>
              <a:t>Для проверки усвоения знаний, умений и навыков </a:t>
            </a:r>
            <a:r>
              <a:rPr lang="ru-RU" dirty="0"/>
              <a:t>в конце каждого раздела программы предусмотрены тесты и упражнения для закрепления </a:t>
            </a:r>
            <a:r>
              <a:rPr lang="ru-RU" dirty="0" smtClean="0"/>
              <a:t>знаний.</a:t>
            </a:r>
            <a:endParaRPr lang="ru-RU" dirty="0"/>
          </a:p>
        </p:txBody>
      </p:sp>
      <p:sp>
        <p:nvSpPr>
          <p:cNvPr id="8" name="Табличка 7"/>
          <p:cNvSpPr/>
          <p:nvPr/>
        </p:nvSpPr>
        <p:spPr>
          <a:xfrm>
            <a:off x="395536" y="260648"/>
            <a:ext cx="8319838" cy="1141859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538163" algn="just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«Шахматы являются одной из форм всестороннего воспитания детей»</a:t>
            </a:r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693" y="3933056"/>
            <a:ext cx="4608512" cy="254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490506" y="260646"/>
            <a:ext cx="8371847" cy="1152127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ИГРА В ШАХМАТЫ РЕШАЕТ ЗАДАЧИ</a:t>
            </a:r>
            <a:endParaRPr lang="ru-RU" sz="2800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409" y="170080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1)Расширяет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кругозор, учит думать, запоминать, сравнивать,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обобщать.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изобретательность и логическое мышление.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2)Вырабатывает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целеустремленность, выдержку, волю, усидчивость, внимательность и собранность. Ребенок, обучающийся этой игре,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привыкает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думать, принимать решения, бороться до конца, не унывать при неудачах.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3)Помогает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малышу стать спокойнее, уравновешеннее, учит непоседу длительно сосредотачиваться на одном виде деятельности.</a:t>
            </a:r>
          </a:p>
        </p:txBody>
      </p:sp>
      <p:pic>
        <p:nvPicPr>
          <p:cNvPr id="5" name="Picture 2" descr="D:\Ирина\Наши фотографии\2017год Петуха\Апрель\12,04,17\DSCN9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086324"/>
            <a:ext cx="3888432" cy="2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Группа Радуга 2018-2020\Фото\Фото 1мл.группа\работа по направлению\DSCN5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4071942"/>
            <a:ext cx="46101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43871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10715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Фигуры и пешки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08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7"/>
          <p:cNvSpPr>
            <a:spLocks noChangeArrowheads="1"/>
          </p:cNvSpPr>
          <p:nvPr/>
        </p:nvSpPr>
        <p:spPr bwMode="auto">
          <a:xfrm>
            <a:off x="323850" y="3265478"/>
            <a:ext cx="360045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dirty="0"/>
              <a:t>В этой стране -</a:t>
            </a:r>
            <a:endParaRPr lang="ru-RU" sz="2400" dirty="0"/>
          </a:p>
          <a:p>
            <a:pPr algn="ctr"/>
            <a:r>
              <a:rPr lang="ru-RU" sz="2400" b="1" i="1" dirty="0"/>
              <a:t>Король с королевой живут без корон</a:t>
            </a:r>
            <a:endParaRPr lang="ru-RU" sz="2400" dirty="0"/>
          </a:p>
          <a:p>
            <a:pPr algn="ctr"/>
            <a:r>
              <a:rPr lang="ru-RU" sz="2400" b="1" i="1" dirty="0"/>
              <a:t>Ладья без весел, без хобота слон,</a:t>
            </a:r>
            <a:endParaRPr lang="ru-RU" sz="2400" dirty="0"/>
          </a:p>
          <a:p>
            <a:pPr algn="ctr"/>
            <a:r>
              <a:rPr lang="ru-RU" sz="2400" b="1" i="1" dirty="0"/>
              <a:t>Конь без копыт, седла и уздечки</a:t>
            </a:r>
            <a:endParaRPr lang="ru-RU" sz="2400" dirty="0"/>
          </a:p>
          <a:p>
            <a:pPr algn="ctr"/>
            <a:r>
              <a:rPr lang="ru-RU" sz="2400" b="1" i="1" dirty="0"/>
              <a:t>А рядовые - не человечки</a:t>
            </a:r>
            <a:r>
              <a:rPr lang="ru-RU" sz="2400" i="1" dirty="0"/>
              <a:t>.</a:t>
            </a:r>
          </a:p>
        </p:txBody>
      </p:sp>
      <p:pic>
        <p:nvPicPr>
          <p:cNvPr id="21510" name="Picture 69" descr="6a310b768c9d3fa6af58e6bcbdbeac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84313"/>
            <a:ext cx="19446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s7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060575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3"/>
          <p:cNvSpPr>
            <a:spLocks noChangeArrowheads="1"/>
          </p:cNvSpPr>
          <p:nvPr/>
        </p:nvSpPr>
        <p:spPr bwMode="auto">
          <a:xfrm>
            <a:off x="395288" y="5876925"/>
            <a:ext cx="320675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Я смотрю на первый ряд,</a:t>
            </a:r>
            <a:endParaRPr lang="ru-RU"/>
          </a:p>
          <a:p>
            <a:pPr algn="ctr"/>
            <a:r>
              <a:rPr lang="ru-RU" b="1" i="1"/>
              <a:t>По краям ладьи стоят</a:t>
            </a:r>
            <a:r>
              <a:rPr lang="ru-RU" b="1"/>
              <a:t>.</a:t>
            </a:r>
          </a:p>
        </p:txBody>
      </p:sp>
      <p:pic>
        <p:nvPicPr>
          <p:cNvPr id="22535" name="Picture 35" descr="i_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16113"/>
            <a:ext cx="413226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349500"/>
            <a:ext cx="33131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611188" y="260350"/>
            <a:ext cx="8142287" cy="1008063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3558" name="Picture 2" descr="Roo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1628775"/>
            <a:ext cx="46799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Заголово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589588"/>
            <a:ext cx="4319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5138" y="5768975"/>
            <a:ext cx="3065462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Рядом вижу я коней,</a:t>
            </a:r>
          </a:p>
          <a:p>
            <a:pPr algn="ctr"/>
            <a:r>
              <a:rPr lang="ru-RU" b="1" i="1"/>
              <a:t>Нет фигуры их хитрей.</a:t>
            </a:r>
            <a:r>
              <a:rPr lang="ru-RU" b="1"/>
              <a:t>.</a:t>
            </a:r>
          </a:p>
        </p:txBody>
      </p:sp>
      <p:pic>
        <p:nvPicPr>
          <p:cNvPr id="24583" name="Picture 9" descr="i_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43195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060575"/>
            <a:ext cx="33782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9366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229600" cy="865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906588" y="601345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/>
          </a:p>
        </p:txBody>
      </p:sp>
      <p:pic>
        <p:nvPicPr>
          <p:cNvPr id="25606" name="Picture 2" descr="http://www.megachess.net/content/School/Book/Dopolnenie/kon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40100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http://www.megachess.net/content/School/Book/Dopolnenie/kon%20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700213"/>
            <a:ext cx="3840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Заголовок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5445125"/>
            <a:ext cx="3671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68313" y="5956300"/>
            <a:ext cx="719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Продвигается на два поля вперед или назад, затем на одно поле влево или вправо.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1073</TotalTime>
  <Words>687</Words>
  <Application>Microsoft Office PowerPoint</Application>
  <PresentationFormat>Экран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Шахматы1</vt:lpstr>
      <vt:lpstr>ШАХМАТНОЕ КОРОЛЕВСТВО</vt:lpstr>
      <vt:lpstr> </vt:lpstr>
      <vt:lpstr>Слайд 3</vt:lpstr>
      <vt:lpstr>Слайд 4</vt:lpstr>
      <vt:lpstr>Фигуры и пешки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 </vt:lpstr>
      <vt:lpstr>Физкультминутка</vt:lpstr>
      <vt:lpstr>Игра «Волшебный мешочек»</vt:lpstr>
      <vt:lpstr>Игра «Чьи следы?»</vt:lpstr>
      <vt:lpstr>Игра «Чьи следы?»</vt:lpstr>
      <vt:lpstr>Игра «Найди пару»</vt:lpstr>
      <vt:lpstr>Слайд 24</vt:lpstr>
      <vt:lpstr>Слайд 25</vt:lpstr>
      <vt:lpstr>Слайд 26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«Шахматы»</dc:title>
  <dc:creator>User</dc:creator>
  <cp:lastModifiedBy>user</cp:lastModifiedBy>
  <cp:revision>65</cp:revision>
  <dcterms:created xsi:type="dcterms:W3CDTF">2014-12-15T14:21:04Z</dcterms:created>
  <dcterms:modified xsi:type="dcterms:W3CDTF">2020-02-19T06:43:38Z</dcterms:modified>
</cp:coreProperties>
</file>